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7" r:id="rId2"/>
    <p:sldId id="272" r:id="rId3"/>
    <p:sldId id="274" r:id="rId4"/>
    <p:sldId id="288" r:id="rId5"/>
    <p:sldId id="273" r:id="rId6"/>
    <p:sldId id="275" r:id="rId7"/>
    <p:sldId id="276" r:id="rId8"/>
    <p:sldId id="278" r:id="rId9"/>
    <p:sldId id="277" r:id="rId10"/>
    <p:sldId id="279" r:id="rId11"/>
    <p:sldId id="281" r:id="rId12"/>
    <p:sldId id="283" r:id="rId13"/>
    <p:sldId id="280" r:id="rId14"/>
    <p:sldId id="289" r:id="rId15"/>
    <p:sldId id="284" r:id="rId16"/>
    <p:sldId id="285" r:id="rId17"/>
    <p:sldId id="286" r:id="rId18"/>
    <p:sldId id="290" r:id="rId19"/>
    <p:sldId id="282" r:id="rId20"/>
    <p:sldId id="291" r:id="rId21"/>
    <p:sldId id="267" r:id="rId22"/>
    <p:sldId id="271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9FCDE-3971-438B-B4A7-895044F60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2442A2-E9DC-429F-83EC-ED5674A5B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13C8A-E575-406C-BF56-2341B648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DF0A2-8ADF-4B57-A7C9-817F8467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0099C-9CB1-467E-94A6-DF142C3D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0CFE6-EDC8-432F-A26E-F9F2F42F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3A7541-A71C-443C-AD33-AD1247725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8B8E3-E1E9-4200-B287-D3313D90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0A618-74BC-4073-86B9-BCAE7DE9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C8EB2-1A54-4FCC-A05F-C6E879A8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2B306C-C67D-478C-B2AD-148AE5E8F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17C7DB-69C5-4E0B-95B8-9DEDC2832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E2CB6-29EA-4C05-9553-9124C5B8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5EE56-E524-4354-BFE8-318F3683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D89D7-7437-40D4-B60A-58A9508F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8399-60A6-4A71-83F7-D0550126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949DC-8D23-4D01-BBD9-7B906F40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8FD60-8E97-4E2E-8898-1290539C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060EC-1670-40CB-8BAB-A22FCA10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CFCD7-F158-4E32-957B-17BE1DC4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6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2ACE-0F24-4BD9-87B4-63FB53D8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D96A3-6D51-4EB6-A786-A9A2D503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53DD6-3EAE-4F69-9D30-FCEB46C8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ECDC6-9BE8-4B81-B01F-8FDA81B5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EE0EF-0183-4679-8B66-5C5EC582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676F4-1577-4DB1-8D20-E0379FFE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72A68-CDAB-49E0-811E-4C67166FF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40B75-3578-466E-98FE-A833CC141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77FAC-DFD2-4334-B815-771A79A9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608531-39C7-4319-B85E-A1C55395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FBE92-BCE4-487E-83C3-B710DF23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FF6FB-8DB1-469B-8DD8-D3813724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3A15D7-ED39-4011-8E7B-14F3B405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E4BF7F-360E-44CF-88EB-F9554DC0C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1B2E08-B214-4AC8-A06C-ACCD705CF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072242-B4EB-49D6-B44F-A5A477DDF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06CCB6-5E58-400B-953E-809B6232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FEB281-72B4-4268-9EAA-2CC91E57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7F7533-5D23-4439-986C-6D93A1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52AD0-64DB-422B-B736-EAF97091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A1E759-694C-4435-AA39-D5C2FC5B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690B2E-98E4-46F1-B1C5-C4E1DB79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60502-2354-4607-B12E-46C5617C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6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A53F53-6190-4CD3-9768-11650DF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BF5E3C-1C5B-4FBE-9402-69DBC184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25440F-5EEB-4FDD-AAD6-C173BF02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9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44B7A-9810-417D-8D50-FFD52304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3CAE6-6F8F-4BEA-820D-408BA198E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5577F-38B6-4A33-BE12-062BE63EA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6DF8B-0588-40B8-B59A-195CFB8B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F62C55-5991-4744-8588-8899B525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CA8CE-ADD9-43CC-8FAD-61DF2378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8C1B8-DCFC-4E4E-8FAB-166729D0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7851AF-3111-46E0-941C-A10DB3FC1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5D522-EA57-4F93-87AC-EF771614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C46CA-3080-4F59-87A1-035ABD20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1CBEA-A56C-40DA-949B-72219A5C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79C87-1DF2-4EA6-BEB1-9A4C50EA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221C6-D327-4CF6-8548-33DC6A3B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B1FED-D523-4B6F-8FDA-67EEC36DF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02046-19CA-4472-92B4-EDF557BE2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73E4-AC86-48B5-8E6A-6D7AE168DFB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67846-D69D-4146-8E5A-939AD207D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BBAA9-87E3-46BA-A202-9EBAE3BD0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0FA5-09EC-4784-BE68-4A05FA891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22" y="1414808"/>
            <a:ext cx="11579086" cy="5688357"/>
          </a:xfrm>
        </p:spPr>
        <p:txBody>
          <a:bodyPr>
            <a:noAutofit/>
          </a:bodyPr>
          <a:lstStyle/>
          <a:p>
            <a:pPr lvl="0"/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определять падеж имени прилагательного по падежу существительного.</a:t>
            </a:r>
          </a:p>
          <a:p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словосочетания с прилагательными в родительном и предложном падежах.</a:t>
            </a:r>
          </a:p>
          <a:p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 окончания прилагательных в родительном и предложном падежах (-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-их).</a:t>
            </a:r>
          </a:p>
          <a:p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Узнать, на какие вопросы отвечают имена прилагательные во множественном числе.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08891-9F94-4314-B3ED-633E3AA3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22" y="1414808"/>
            <a:ext cx="11579086" cy="5688357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Узнать, на какие вопросы отвечают имена прилагательные во множественном числе.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 окончания прилагательных в родительном и предложном падежах (-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-их).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определять падеж имени прилагательного по падежу существительного.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словосочетания с прилагательными в родительном и предложном падежах.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751E8F-73A4-49D8-A2AC-39F8618D5CAC}"/>
              </a:ext>
            </a:extLst>
          </p:cNvPr>
          <p:cNvSpPr/>
          <p:nvPr/>
        </p:nvSpPr>
        <p:spPr>
          <a:xfrm>
            <a:off x="933629" y="513521"/>
            <a:ext cx="10324742" cy="5830957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Памятка: Определение падежа имени прилагательного во множественном числе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Найти существительное, с которым связано прилагательное.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Выделить окончание.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падеж существительного.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Задать вопрос к прилагательному.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вывод о падеже прилагательного.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2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9AFAAB-C36C-4D77-BDEA-0061172D1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645" r="33147"/>
          <a:stretch/>
        </p:blipFill>
        <p:spPr>
          <a:xfrm>
            <a:off x="1482961" y="1613848"/>
            <a:ext cx="9226078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A3685-F4F2-4CA4-BBFA-B188F3313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572" b="50706"/>
          <a:stretch/>
        </p:blipFill>
        <p:spPr>
          <a:xfrm>
            <a:off x="432179" y="1146411"/>
            <a:ext cx="5818496" cy="5513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91B50-473F-48E1-AA57-A31F2C33943D}"/>
              </a:ext>
            </a:extLst>
          </p:cNvPr>
          <p:cNvSpPr txBox="1"/>
          <p:nvPr/>
        </p:nvSpPr>
        <p:spPr>
          <a:xfrm>
            <a:off x="1473958" y="197894"/>
            <a:ext cx="322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 вариант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B1B47-388E-42CA-B9DF-F6CDAB21F395}"/>
              </a:ext>
            </a:extLst>
          </p:cNvPr>
          <p:cNvSpPr txBox="1"/>
          <p:nvPr/>
        </p:nvSpPr>
        <p:spPr>
          <a:xfrm>
            <a:off x="7765576" y="197894"/>
            <a:ext cx="42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 вариант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E5965-6AF2-4979-869A-4520EC121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250675" y="1146411"/>
            <a:ext cx="5786650" cy="55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22" y="1414808"/>
            <a:ext cx="11579086" cy="5688357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Узнать, на какие вопросы отвечают имена прилагательные во множественном числе.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Узнать окончания прилагательных в родительном и предложном падежах (-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, -их).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определять падеж имени прилагательного по падежу существительного.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словосочетания с прилагательными в родительном и предложном падежах.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7366B9-D6A4-4011-815F-C6FCEF3C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54941"/>
            <a:ext cx="117729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С_лют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т_релка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к_стрюля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в_гон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_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л_ктрич_ский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б</a:t>
            </a:r>
            <a:r>
              <a:rPr lang="ru-RU" sz="3900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гатств</a:t>
            </a:r>
            <a:r>
              <a:rPr lang="ru-RU" sz="3900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б</a:t>
            </a:r>
            <a:r>
              <a:rPr lang="ru-RU" sz="3900" u="sng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тинки.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91A084-CFE2-4F9B-B6F1-2C90E80AA7BE}"/>
              </a:ext>
            </a:extLst>
          </p:cNvPr>
          <p:cNvSpPr txBox="1">
            <a:spLocks/>
          </p:cNvSpPr>
          <p:nvPr/>
        </p:nvSpPr>
        <p:spPr>
          <a:xfrm>
            <a:off x="646044" y="929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Словарная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работа</a:t>
            </a:r>
            <a:b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7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B8FD-4410-4885-96E7-5B279FD7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30" y="90846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74750-AD10-4F90-8816-FF8DB2CE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976"/>
            <a:ext cx="10515600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нового ты сегодня узнал на уроке?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у тебя получилось лучше всего?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Я понял(а), что…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5BC9D-509C-487C-BB8F-FF4BF3D8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1" y="-164271"/>
            <a:ext cx="2613025" cy="2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19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369E-DBC1-47A3-A228-249067FC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17BC9-71BB-4BFC-927F-30947B58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2006600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№93, стр. 44. 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Новые словарные слова написать 3 раза.</a:t>
            </a:r>
          </a:p>
        </p:txBody>
      </p:sp>
    </p:spTree>
    <p:extLst>
      <p:ext uri="{BB962C8B-B14F-4D97-AF65-F5344CB8AC3E}">
        <p14:creationId xmlns:p14="http://schemas.microsoft.com/office/powerpoint/2010/main" val="33610300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4FC8-FADE-417D-8CEA-7CFBCD7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73618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8D403-F44A-4DD0-ADFB-44896074F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3" b="97136" l="3250" r="95000">
                        <a14:foregroundMark x1="10750" y1="29952" x2="10750" y2="29952"/>
                        <a14:foregroundMark x1="6667" y1="20644" x2="6667" y2="20644"/>
                        <a14:foregroundMark x1="5417" y1="19332" x2="5417" y2="19332"/>
                        <a14:foregroundMark x1="3333" y1="19332" x2="3333" y2="19332"/>
                        <a14:foregroundMark x1="3750" y1="15752" x2="3750" y2="15752"/>
                        <a14:foregroundMark x1="27417" y1="37589" x2="27417" y2="37589"/>
                        <a14:foregroundMark x1="26500" y1="37351" x2="26500" y2="37351"/>
                        <a14:foregroundMark x1="27000" y1="37351" x2="29083" y2="26372"/>
                        <a14:foregroundMark x1="29083" y1="26372" x2="23583" y2="34368"/>
                        <a14:foregroundMark x1="25500" y1="8473" x2="25500" y2="8473"/>
                        <a14:foregroundMark x1="21000" y1="10979" x2="21000" y2="10979"/>
                        <a14:foregroundMark x1="19083" y1="9427" x2="19083" y2="9427"/>
                        <a14:foregroundMark x1="17917" y1="8115" x2="17917" y2="8115"/>
                        <a14:foregroundMark x1="19583" y1="9666" x2="19583" y2="9666"/>
                        <a14:foregroundMark x1="23583" y1="91766" x2="23417" y2="91766"/>
                        <a14:foregroundMark x1="22167" y1="94749" x2="22167" y2="94749"/>
                        <a14:foregroundMark x1="20000" y1="95346" x2="19833" y2="94033"/>
                        <a14:foregroundMark x1="19583" y1="95704" x2="19583" y2="95704"/>
                        <a14:foregroundMark x1="22667" y1="95346" x2="20500" y2="94988"/>
                        <a14:foregroundMark x1="23833" y1="86635" x2="23833" y2="86635"/>
                        <a14:foregroundMark x1="33167" y1="94988" x2="33167" y2="94988"/>
                        <a14:foregroundMark x1="34583" y1="97255" x2="34417" y2="94749"/>
                        <a14:foregroundMark x1="32917" y1="93079" x2="32917" y2="93079"/>
                        <a14:foregroundMark x1="32250" y1="91766" x2="32250" y2="91766"/>
                        <a14:foregroundMark x1="31250" y1="91169" x2="31250" y2="91169"/>
                        <a14:foregroundMark x1="30583" y1="90573" x2="30583" y2="90573"/>
                        <a14:foregroundMark x1="29583" y1="94033" x2="29833" y2="92840"/>
                        <a14:foregroundMark x1="29833" y1="90573" x2="29833" y2="90573"/>
                        <a14:foregroundMark x1="31750" y1="92482" x2="31250" y2="90573"/>
                        <a14:foregroundMark x1="3750" y1="38305" x2="3333" y2="37589"/>
                        <a14:foregroundMark x1="56167" y1="19332" x2="56167" y2="19332"/>
                        <a14:foregroundMark x1="67167" y1="77446" x2="67167" y2="77446"/>
                        <a14:foregroundMark x1="86250" y1="55251" x2="86250" y2="55251"/>
                        <a14:foregroundMark x1="95083" y1="13246" x2="95083" y2="13246"/>
                        <a14:foregroundMark x1="83417" y1="55251" x2="83417" y2="55251"/>
                        <a14:foregroundMark x1="88417" y1="53938" x2="85583" y2="47255"/>
                        <a14:foregroundMark x1="77917" y1="71957" x2="78583" y2="84129"/>
                        <a14:foregroundMark x1="65667" y1="75776" x2="66667" y2="85084"/>
                        <a14:foregroundMark x1="81917" y1="96659" x2="79583" y2="95346"/>
                        <a14:foregroundMark x1="67333" y1="97255" x2="67333" y2="97255"/>
                        <a14:foregroundMark x1="77667" y1="96897" x2="80083" y2="97255"/>
                        <a14:foregroundMark x1="74750" y1="41766" x2="74000" y2="53103"/>
                        <a14:foregroundMark x1="74000" y1="53103" x2="69417" y2="65871"/>
                        <a14:foregroundMark x1="69417" y1="65871" x2="74250" y2="41885"/>
                        <a14:foregroundMark x1="74250" y1="41885" x2="70083" y2="60382"/>
                        <a14:foregroundMark x1="70083" y1="60382" x2="72667" y2="48807"/>
                        <a14:foregroundMark x1="72667" y1="48807" x2="70167" y2="60143"/>
                        <a14:foregroundMark x1="70167" y1="60143" x2="73583" y2="55847"/>
                        <a14:foregroundMark x1="91500" y1="46897" x2="91500" y2="46897"/>
                        <a14:foregroundMark x1="63083" y1="96659" x2="64750" y2="96659"/>
                        <a14:foregroundMark x1="63083" y1="2983" x2="63083" y2="2983"/>
                        <a14:foregroundMark x1="26750" y1="69690" x2="23583" y2="75776"/>
                        <a14:foregroundMark x1="13583" y1="62291" x2="14333" y2="45346"/>
                        <a14:foregroundMark x1="24083" y1="90573" x2="21250" y2="93795"/>
                        <a14:foregroundMark x1="25500" y1="23508" x2="28083" y2="34010"/>
                        <a14:foregroundMark x1="28083" y1="34010" x2="26500" y2="31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69" y="2472111"/>
            <a:ext cx="5884137" cy="4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4F8D5-E138-4671-9547-DCB7FDE5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061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Словарная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работа</a:t>
            </a:r>
            <a:b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366B9-D6A4-4011-815F-C6FCEF3C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01933"/>
            <a:ext cx="117729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лю́т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ре́лка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стрю́ля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го́н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ктри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ский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га́тств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900" u="sng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900" dirty="0" err="1">
                <a:latin typeface="Arial" panose="020B0604020202020204" pitchFamily="34" charset="0"/>
                <a:cs typeface="Arial" panose="020B0604020202020204" pitchFamily="34" charset="0"/>
              </a:rPr>
              <a:t>ти́нки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12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C1AD52C-C627-40B0-A671-0BB4C0A1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1" y="1600200"/>
            <a:ext cx="11393557" cy="365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Падеж имени прилагательного во множественном числе, как и в единственном, определяется по_____________________, с которым сочетается имя прилагательное в предложении или в словосочетании.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C1AD52C-C627-40B0-A671-0BB4C0A1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1" y="1600200"/>
            <a:ext cx="11593996" cy="365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Падеж имени прилагательного во множественном числе, как и в единственном, определяется по </a:t>
            </a:r>
            <a:r>
              <a:rPr lang="ru-RU" i="1" u="sng" dirty="0">
                <a:solidFill>
                  <a:srgbClr val="21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падежу имени существительного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 которым сочетается имя прилагательное в предложении или в словосочетании.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6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DE9BC-B59C-41C6-8DE0-98720933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810"/>
            <a:ext cx="10515600" cy="332018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Нет красивых ботинок в магазине.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Мы говорим о красивых ботинках в магазине.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368D93-3463-4E91-8A9D-023C7D1F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3344251"/>
            <a:ext cx="3193774" cy="34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DE9BC-B59C-41C6-8DE0-98720933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811"/>
            <a:ext cx="10515600" cy="332018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Нет </a:t>
            </a:r>
            <a:r>
              <a:rPr lang="ru-RU" dirty="0">
                <a:solidFill>
                  <a:srgbClr val="21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ботинок в магазине.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Мы говорим </a:t>
            </a:r>
            <a:r>
              <a:rPr lang="ru-RU" dirty="0">
                <a:solidFill>
                  <a:srgbClr val="21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красивых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ботинках в магазине.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07D4F-0AEF-410B-B46B-DF44DD68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3344251"/>
            <a:ext cx="3193774" cy="34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2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A4083-6A57-4E61-AFD1-4764D3B3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960804"/>
            <a:ext cx="11234530" cy="293639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«Родительный и предложный падежи </a:t>
            </a:r>
            <a:b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имён прилагательных во множественном числе».</a:t>
            </a:r>
            <a:b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7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386</Words>
  <Application>Microsoft Office PowerPoint</Application>
  <PresentationFormat>Широкоэкранный</PresentationFormat>
  <Paragraphs>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Словарная работа </vt:lpstr>
      <vt:lpstr>Презентация PowerPoint</vt:lpstr>
      <vt:lpstr>Падеж имени прилагательного во множественном числе, как и в единственном, определяется по_____________________, с которым сочетается имя прилагательное в предложении или в словосочетании. </vt:lpstr>
      <vt:lpstr>Падеж имени прилагательного во множественном числе, как и в единственном, определяется по падежу имени существительного, с которым сочетается имя прилагательное в предложении или в словосочетании. </vt:lpstr>
      <vt:lpstr>1. Нет красивых ботинок в магазине.  2. Мы говорим о красивых ботинках в магазине. </vt:lpstr>
      <vt:lpstr>1. Нет красивых ботинок в магазине.  2. Мы говорим о красивых ботинках в магазине. </vt:lpstr>
      <vt:lpstr>Тема урока:  «Родительный и предложный падежи  имён прилагательных во множественном числе». </vt:lpstr>
      <vt:lpstr>План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  <vt:lpstr>Рефлексия</vt:lpstr>
      <vt:lpstr>Домашнее задание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работа</dc:title>
  <dc:creator>Пользователь</dc:creator>
  <cp:lastModifiedBy>Пользователь</cp:lastModifiedBy>
  <cp:revision>9</cp:revision>
  <dcterms:created xsi:type="dcterms:W3CDTF">2026-03-01T21:42:37Z</dcterms:created>
  <dcterms:modified xsi:type="dcterms:W3CDTF">2026-03-03T21:40:44Z</dcterms:modified>
</cp:coreProperties>
</file>